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iterata" charset="1" panose="00000000000000000000"/>
      <p:regular r:id="rId15"/>
    </p:embeddedFont>
    <p:embeddedFont>
      <p:font typeface="Solway" charset="1" panose="00000500000000000000"/>
      <p:regular r:id="rId16"/>
    </p:embeddedFont>
    <p:embeddedFont>
      <p:font typeface="ABeeZee" charset="1" panose="02000000000000000000"/>
      <p:regular r:id="rId17"/>
    </p:embeddedFont>
    <p:embeddedFont>
      <p:font typeface="ABeeZee Bold" charset="1" panose="02000000000000000000"/>
      <p:regular r:id="rId18"/>
    </p:embeddedFont>
    <p:embeddedFont>
      <p:font typeface="One Little Fon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5347">
            <a:off x="4940631" y="-1954500"/>
            <a:ext cx="16219029" cy="14959629"/>
          </a:xfrm>
          <a:custGeom>
            <a:avLst/>
            <a:gdLst/>
            <a:ahLst/>
            <a:cxnLst/>
            <a:rect r="r" b="b" t="t" l="l"/>
            <a:pathLst>
              <a:path h="14959629" w="162190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02412" y="7356042"/>
            <a:ext cx="13895911" cy="5861916"/>
          </a:xfrm>
          <a:custGeom>
            <a:avLst/>
            <a:gdLst/>
            <a:ahLst/>
            <a:cxnLst/>
            <a:rect r="r" b="b" t="t" l="l"/>
            <a:pathLst>
              <a:path h="5861916" w="13895911">
                <a:moveTo>
                  <a:pt x="0" y="0"/>
                </a:moveTo>
                <a:lnTo>
                  <a:pt x="13895911" y="0"/>
                </a:lnTo>
                <a:lnTo>
                  <a:pt x="13895911" y="5861916"/>
                </a:lnTo>
                <a:lnTo>
                  <a:pt x="0" y="5861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36436" y="1580842"/>
            <a:ext cx="3601426" cy="7677458"/>
          </a:xfrm>
          <a:custGeom>
            <a:avLst/>
            <a:gdLst/>
            <a:ahLst/>
            <a:cxnLst/>
            <a:rect r="r" b="b" t="t" l="l"/>
            <a:pathLst>
              <a:path h="7677458" w="3601426">
                <a:moveTo>
                  <a:pt x="0" y="0"/>
                </a:moveTo>
                <a:lnTo>
                  <a:pt x="3601426" y="0"/>
                </a:lnTo>
                <a:lnTo>
                  <a:pt x="3601426" y="7677458"/>
                </a:lnTo>
                <a:lnTo>
                  <a:pt x="0" y="7677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8820" y="-46618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58906" y="6020614"/>
            <a:ext cx="11515342" cy="82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00"/>
              </a:lnSpc>
              <a:spcBef>
                <a:spcPct val="0"/>
              </a:spcBef>
            </a:pPr>
            <a:r>
              <a:rPr lang="en-US" sz="6200" spc="260">
                <a:solidFill>
                  <a:srgbClr val="000000"/>
                </a:solidFill>
                <a:latin typeface="Literata"/>
                <a:ea typeface="Literata"/>
                <a:cs typeface="Literata"/>
                <a:sym typeface="Literata"/>
              </a:rPr>
              <a:t>AI FARMER ASSISTANT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04213" y="8308039"/>
            <a:ext cx="6392848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000000"/>
                </a:solidFill>
                <a:latin typeface="Literata"/>
                <a:ea typeface="Literata"/>
                <a:cs typeface="Literata"/>
                <a:sym typeface="Literata"/>
              </a:rPr>
              <a:t>Abdulaziz Ashehri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10300">
            <a:off x="-1559479" y="-2803035"/>
            <a:ext cx="10270557" cy="11599192"/>
          </a:xfrm>
          <a:custGeom>
            <a:avLst/>
            <a:gdLst/>
            <a:ahLst/>
            <a:cxnLst/>
            <a:rect r="r" b="b" t="t" l="l"/>
            <a:pathLst>
              <a:path h="11599192" w="10270557">
                <a:moveTo>
                  <a:pt x="0" y="0"/>
                </a:moveTo>
                <a:lnTo>
                  <a:pt x="10270557" y="0"/>
                </a:lnTo>
                <a:lnTo>
                  <a:pt x="10270557" y="11599192"/>
                </a:lnTo>
                <a:lnTo>
                  <a:pt x="0" y="11599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7757" y="5486343"/>
            <a:ext cx="1234833" cy="1180809"/>
          </a:xfrm>
          <a:custGeom>
            <a:avLst/>
            <a:gdLst/>
            <a:ahLst/>
            <a:cxnLst/>
            <a:rect r="r" b="b" t="t" l="l"/>
            <a:pathLst>
              <a:path h="1180809" w="1234833">
                <a:moveTo>
                  <a:pt x="0" y="0"/>
                </a:moveTo>
                <a:lnTo>
                  <a:pt x="1234833" y="0"/>
                </a:lnTo>
                <a:lnTo>
                  <a:pt x="1234833" y="1180808"/>
                </a:lnTo>
                <a:lnTo>
                  <a:pt x="0" y="1180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90537" y="1248863"/>
            <a:ext cx="4596789" cy="9294978"/>
          </a:xfrm>
          <a:custGeom>
            <a:avLst/>
            <a:gdLst/>
            <a:ahLst/>
            <a:cxnLst/>
            <a:rect r="r" b="b" t="t" l="l"/>
            <a:pathLst>
              <a:path h="9294978" w="4596789">
                <a:moveTo>
                  <a:pt x="0" y="0"/>
                </a:moveTo>
                <a:lnTo>
                  <a:pt x="4596789" y="0"/>
                </a:lnTo>
                <a:lnTo>
                  <a:pt x="4596789" y="9294978"/>
                </a:lnTo>
                <a:lnTo>
                  <a:pt x="0" y="9294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6765" y="-76200"/>
            <a:ext cx="6419019" cy="313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5"/>
              </a:lnSpc>
            </a:pPr>
            <a:r>
              <a:rPr lang="en-US" sz="9300">
                <a:solidFill>
                  <a:srgbClr val="F6F3EE"/>
                </a:solidFill>
                <a:latin typeface="Solway"/>
                <a:ea typeface="Solway"/>
                <a:cs typeface="Solway"/>
                <a:sym typeface="Solway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5784" y="5322253"/>
            <a:ext cx="10535107" cy="237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Farmers struggle to identify plant diseases or get fast access to farming knowledge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067" y="3246122"/>
            <a:ext cx="1616692" cy="976071"/>
          </a:xfrm>
          <a:custGeom>
            <a:avLst/>
            <a:gdLst/>
            <a:ahLst/>
            <a:cxnLst/>
            <a:rect r="r" b="b" t="t" l="l"/>
            <a:pathLst>
              <a:path h="976071" w="1616692">
                <a:moveTo>
                  <a:pt x="0" y="0"/>
                </a:moveTo>
                <a:lnTo>
                  <a:pt x="1616692" y="0"/>
                </a:lnTo>
                <a:lnTo>
                  <a:pt x="1616692" y="976071"/>
                </a:lnTo>
                <a:lnTo>
                  <a:pt x="0" y="976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31826">
            <a:off x="7824027" y="-656096"/>
            <a:ext cx="10270557" cy="11599192"/>
          </a:xfrm>
          <a:custGeom>
            <a:avLst/>
            <a:gdLst/>
            <a:ahLst/>
            <a:cxnLst/>
            <a:rect r="r" b="b" t="t" l="l"/>
            <a:pathLst>
              <a:path h="11599192" w="10270557">
                <a:moveTo>
                  <a:pt x="0" y="0"/>
                </a:moveTo>
                <a:lnTo>
                  <a:pt x="10270557" y="0"/>
                </a:lnTo>
                <a:lnTo>
                  <a:pt x="10270557" y="11599192"/>
                </a:lnTo>
                <a:lnTo>
                  <a:pt x="0" y="11599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44563" y="-754766"/>
            <a:ext cx="6200008" cy="13159411"/>
            <a:chOff x="0" y="0"/>
            <a:chExt cx="1632924" cy="34658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2924" cy="3465853"/>
            </a:xfrm>
            <a:custGeom>
              <a:avLst/>
              <a:gdLst/>
              <a:ahLst/>
              <a:cxnLst/>
              <a:rect r="r" b="b" t="t" l="l"/>
              <a:pathLst>
                <a:path h="3465853" w="1632924">
                  <a:moveTo>
                    <a:pt x="0" y="0"/>
                  </a:moveTo>
                  <a:lnTo>
                    <a:pt x="1632924" y="0"/>
                  </a:lnTo>
                  <a:lnTo>
                    <a:pt x="1632924" y="3465853"/>
                  </a:lnTo>
                  <a:lnTo>
                    <a:pt x="0" y="3465853"/>
                  </a:lnTo>
                  <a:close/>
                </a:path>
              </a:pathLst>
            </a:custGeom>
            <a:solidFill>
              <a:srgbClr val="A19C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32924" cy="3503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2957150"/>
            <a:ext cx="9055956" cy="8229600"/>
          </a:xfrm>
          <a:custGeom>
            <a:avLst/>
            <a:gdLst/>
            <a:ahLst/>
            <a:cxnLst/>
            <a:rect r="r" b="b" t="t" l="l"/>
            <a:pathLst>
              <a:path h="8229600" w="9055956">
                <a:moveTo>
                  <a:pt x="0" y="0"/>
                </a:moveTo>
                <a:lnTo>
                  <a:pt x="9055956" y="0"/>
                </a:lnTo>
                <a:lnTo>
                  <a:pt x="90559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88217" y="3112772"/>
            <a:ext cx="6419019" cy="326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95"/>
              </a:lnSpc>
            </a:pPr>
            <a:r>
              <a:rPr lang="en-US" sz="9700">
                <a:solidFill>
                  <a:srgbClr val="F6F3EE"/>
                </a:solidFill>
                <a:latin typeface="Solway"/>
                <a:ea typeface="Solway"/>
                <a:cs typeface="Solway"/>
                <a:sym typeface="Solway"/>
              </a:rPr>
              <a:t>Project 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5213" y="3839614"/>
            <a:ext cx="9105039" cy="383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463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Develop an AI ass</a:t>
            </a:r>
            <a:r>
              <a:rPr lang="en-US" sz="463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istant for early plant disease detection and interactive knowledge access.</a:t>
            </a:r>
          </a:p>
          <a:p>
            <a:pPr algn="l">
              <a:lnSpc>
                <a:spcPts val="612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865886"/>
            <a:ext cx="2521332" cy="1421114"/>
          </a:xfrm>
          <a:custGeom>
            <a:avLst/>
            <a:gdLst/>
            <a:ahLst/>
            <a:cxnLst/>
            <a:rect r="r" b="b" t="t" l="l"/>
            <a:pathLst>
              <a:path h="1421114" w="2521332">
                <a:moveTo>
                  <a:pt x="0" y="0"/>
                </a:moveTo>
                <a:lnTo>
                  <a:pt x="2521332" y="0"/>
                </a:lnTo>
                <a:lnTo>
                  <a:pt x="2521332" y="1421114"/>
                </a:lnTo>
                <a:lnTo>
                  <a:pt x="0" y="1421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04569" y="-1028700"/>
            <a:ext cx="5971346" cy="4114800"/>
          </a:xfrm>
          <a:custGeom>
            <a:avLst/>
            <a:gdLst/>
            <a:ahLst/>
            <a:cxnLst/>
            <a:rect r="r" b="b" t="t" l="l"/>
            <a:pathLst>
              <a:path h="4114800" w="5971346">
                <a:moveTo>
                  <a:pt x="0" y="0"/>
                </a:moveTo>
                <a:lnTo>
                  <a:pt x="5971345" y="0"/>
                </a:lnTo>
                <a:lnTo>
                  <a:pt x="59713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58327" y="7837186"/>
            <a:ext cx="5971346" cy="4114800"/>
          </a:xfrm>
          <a:custGeom>
            <a:avLst/>
            <a:gdLst/>
            <a:ahLst/>
            <a:cxnLst/>
            <a:rect r="r" b="b" t="t" l="l"/>
            <a:pathLst>
              <a:path h="4114800" w="5971346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68262" y="0"/>
            <a:ext cx="2591038" cy="5143500"/>
          </a:xfrm>
          <a:custGeom>
            <a:avLst/>
            <a:gdLst/>
            <a:ahLst/>
            <a:cxnLst/>
            <a:rect r="r" b="b" t="t" l="l"/>
            <a:pathLst>
              <a:path h="5143500" w="2591038">
                <a:moveTo>
                  <a:pt x="0" y="0"/>
                </a:moveTo>
                <a:lnTo>
                  <a:pt x="2591038" y="0"/>
                </a:lnTo>
                <a:lnTo>
                  <a:pt x="259103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2661842" y="1690789"/>
            <a:ext cx="2615524" cy="4377446"/>
          </a:xfrm>
          <a:custGeom>
            <a:avLst/>
            <a:gdLst/>
            <a:ahLst/>
            <a:cxnLst/>
            <a:rect r="r" b="b" t="t" l="l"/>
            <a:pathLst>
              <a:path h="4377446" w="2615524">
                <a:moveTo>
                  <a:pt x="0" y="0"/>
                </a:moveTo>
                <a:lnTo>
                  <a:pt x="2615524" y="0"/>
                </a:lnTo>
                <a:lnTo>
                  <a:pt x="2615524" y="4377446"/>
                </a:lnTo>
                <a:lnTo>
                  <a:pt x="0" y="4377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64636">
            <a:off x="7707634" y="2258655"/>
            <a:ext cx="4082589" cy="2577134"/>
          </a:xfrm>
          <a:custGeom>
            <a:avLst/>
            <a:gdLst/>
            <a:ahLst/>
            <a:cxnLst/>
            <a:rect r="r" b="b" t="t" l="l"/>
            <a:pathLst>
              <a:path h="2577134" w="4082589">
                <a:moveTo>
                  <a:pt x="0" y="0"/>
                </a:moveTo>
                <a:lnTo>
                  <a:pt x="4082589" y="0"/>
                </a:lnTo>
                <a:lnTo>
                  <a:pt x="4082589" y="2577134"/>
                </a:lnTo>
                <a:lnTo>
                  <a:pt x="0" y="25771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601180">
            <a:off x="1161767" y="6021085"/>
            <a:ext cx="3309321" cy="2295841"/>
          </a:xfrm>
          <a:custGeom>
            <a:avLst/>
            <a:gdLst/>
            <a:ahLst/>
            <a:cxnLst/>
            <a:rect r="r" b="b" t="t" l="l"/>
            <a:pathLst>
              <a:path h="2295841" w="3309321">
                <a:moveTo>
                  <a:pt x="0" y="0"/>
                </a:moveTo>
                <a:lnTo>
                  <a:pt x="3309321" y="0"/>
                </a:lnTo>
                <a:lnTo>
                  <a:pt x="3309321" y="2295841"/>
                </a:lnTo>
                <a:lnTo>
                  <a:pt x="0" y="2295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365916">
            <a:off x="5977214" y="4268595"/>
            <a:ext cx="2958452" cy="3792888"/>
          </a:xfrm>
          <a:custGeom>
            <a:avLst/>
            <a:gdLst/>
            <a:ahLst/>
            <a:cxnLst/>
            <a:rect r="r" b="b" t="t" l="l"/>
            <a:pathLst>
              <a:path h="3792888" w="2958452">
                <a:moveTo>
                  <a:pt x="0" y="0"/>
                </a:moveTo>
                <a:lnTo>
                  <a:pt x="2958452" y="0"/>
                </a:lnTo>
                <a:lnTo>
                  <a:pt x="2958452" y="3792887"/>
                </a:lnTo>
                <a:lnTo>
                  <a:pt x="0" y="3792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93986">
            <a:off x="10785797" y="4769017"/>
            <a:ext cx="2899687" cy="3147558"/>
          </a:xfrm>
          <a:custGeom>
            <a:avLst/>
            <a:gdLst/>
            <a:ahLst/>
            <a:cxnLst/>
            <a:rect r="r" b="b" t="t" l="l"/>
            <a:pathLst>
              <a:path h="3147558" w="2899687">
                <a:moveTo>
                  <a:pt x="0" y="0"/>
                </a:moveTo>
                <a:lnTo>
                  <a:pt x="2899688" y="0"/>
                </a:lnTo>
                <a:lnTo>
                  <a:pt x="2899688" y="3147557"/>
                </a:lnTo>
                <a:lnTo>
                  <a:pt x="0" y="3147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424971" y="6735173"/>
            <a:ext cx="2730541" cy="2979757"/>
          </a:xfrm>
          <a:custGeom>
            <a:avLst/>
            <a:gdLst/>
            <a:ahLst/>
            <a:cxnLst/>
            <a:rect r="r" b="b" t="t" l="l"/>
            <a:pathLst>
              <a:path h="2979757" w="2730541">
                <a:moveTo>
                  <a:pt x="0" y="0"/>
                </a:moveTo>
                <a:lnTo>
                  <a:pt x="2730541" y="0"/>
                </a:lnTo>
                <a:lnTo>
                  <a:pt x="2730541" y="2979757"/>
                </a:lnTo>
                <a:lnTo>
                  <a:pt x="0" y="29797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6488" y="563880"/>
            <a:ext cx="7589915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9600" spc="403">
                <a:solidFill>
                  <a:srgbClr val="6D4925"/>
                </a:solidFill>
                <a:latin typeface="Solway"/>
                <a:ea typeface="Solway"/>
                <a:cs typeface="Solway"/>
                <a:sym typeface="Solway"/>
              </a:rPr>
              <a:t>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57437" y="3521994"/>
            <a:ext cx="3413303" cy="122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2"/>
              </a:lnSpc>
              <a:spcBef>
                <a:spcPct val="0"/>
              </a:spcBef>
            </a:pPr>
            <a:r>
              <a:rPr lang="en-US" sz="4722">
                <a:solidFill>
                  <a:srgbClr val="334A1F"/>
                </a:solidFill>
                <a:latin typeface="Solway"/>
                <a:ea typeface="Solway"/>
                <a:cs typeface="Solway"/>
                <a:sym typeface="Solway"/>
              </a:rPr>
              <a:t>M</a:t>
            </a:r>
            <a:r>
              <a:rPr lang="en-US" sz="4722">
                <a:solidFill>
                  <a:srgbClr val="334A1F"/>
                </a:solidFill>
                <a:latin typeface="Solway"/>
                <a:ea typeface="Solway"/>
                <a:cs typeface="Solway"/>
                <a:sym typeface="Solway"/>
              </a:rPr>
              <a:t>ultimodal input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96403" y="3086100"/>
            <a:ext cx="2781201" cy="115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  <a:spcBef>
                <a:spcPct val="0"/>
              </a:spcBef>
            </a:pPr>
            <a:r>
              <a:rPr lang="en-US" sz="4424">
                <a:solidFill>
                  <a:srgbClr val="334A1F"/>
                </a:solidFill>
                <a:latin typeface="ABeeZee"/>
                <a:ea typeface="ABeeZee"/>
                <a:cs typeface="ABeeZee"/>
                <a:sym typeface="ABeeZee"/>
              </a:rPr>
              <a:t>LangChain</a:t>
            </a:r>
          </a:p>
          <a:p>
            <a:pPr algn="ctr">
              <a:lnSpc>
                <a:spcPts val="4424"/>
              </a:lnSpc>
              <a:spcBef>
                <a:spcPct val="0"/>
              </a:spcBef>
            </a:pPr>
            <a:r>
              <a:rPr lang="en-US" sz="4424">
                <a:solidFill>
                  <a:srgbClr val="334A1F"/>
                </a:solidFill>
                <a:latin typeface="ABeeZee"/>
                <a:ea typeface="ABeeZee"/>
                <a:cs typeface="ABeeZee"/>
                <a:sym typeface="ABeeZee"/>
              </a:rPr>
              <a:t> Agent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0930" y="6830423"/>
            <a:ext cx="2183110" cy="74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5525">
                <a:solidFill>
                  <a:srgbClr val="334A1F"/>
                </a:solidFill>
                <a:latin typeface="ABeeZee"/>
                <a:ea typeface="ABeeZee"/>
                <a:cs typeface="ABeeZee"/>
                <a:sym typeface="ABeeZee"/>
              </a:rPr>
              <a:t>Gradio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5794" y="5836813"/>
            <a:ext cx="2196541" cy="106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  <a:spcBef>
                <a:spcPct val="0"/>
              </a:spcBef>
            </a:pPr>
            <a:r>
              <a:rPr lang="en-US" sz="4070">
                <a:solidFill>
                  <a:srgbClr val="334A1F"/>
                </a:solidFill>
                <a:latin typeface="ABeeZee"/>
                <a:ea typeface="ABeeZee"/>
                <a:cs typeface="ABeeZee"/>
                <a:sym typeface="ABeeZee"/>
              </a:rPr>
              <a:t>Image </a:t>
            </a:r>
          </a:p>
          <a:p>
            <a:pPr algn="ctr">
              <a:lnSpc>
                <a:spcPts val="4070"/>
              </a:lnSpc>
              <a:spcBef>
                <a:spcPct val="0"/>
              </a:spcBef>
            </a:pPr>
            <a:r>
              <a:rPr lang="en-US" sz="4070">
                <a:solidFill>
                  <a:srgbClr val="334A1F"/>
                </a:solidFill>
                <a:latin typeface="ABeeZee"/>
                <a:ea typeface="ABeeZee"/>
                <a:cs typeface="ABeeZee"/>
                <a:sym typeface="ABeeZee"/>
              </a:rPr>
              <a:t>Classifier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41137" y="6165039"/>
            <a:ext cx="1515467" cy="74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  <a:spcBef>
                <a:spcPct val="0"/>
              </a:spcBef>
            </a:pPr>
            <a:r>
              <a:rPr lang="en-US" sz="5514">
                <a:solidFill>
                  <a:srgbClr val="334A1F"/>
                </a:solidFill>
                <a:latin typeface="Solway"/>
                <a:ea typeface="Solway"/>
                <a:cs typeface="Solway"/>
                <a:sym typeface="Solway"/>
              </a:rPr>
              <a:t>RAG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968" y="2181969"/>
            <a:ext cx="2346528" cy="3636223"/>
          </a:xfrm>
          <a:custGeom>
            <a:avLst/>
            <a:gdLst/>
            <a:ahLst/>
            <a:cxnLst/>
            <a:rect r="r" b="b" t="t" l="l"/>
            <a:pathLst>
              <a:path h="3636223" w="2346528">
                <a:moveTo>
                  <a:pt x="0" y="0"/>
                </a:moveTo>
                <a:lnTo>
                  <a:pt x="2346528" y="0"/>
                </a:lnTo>
                <a:lnTo>
                  <a:pt x="2346528" y="3636223"/>
                </a:lnTo>
                <a:lnTo>
                  <a:pt x="0" y="363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78770" y="3296014"/>
            <a:ext cx="1009442" cy="1818112"/>
          </a:xfrm>
          <a:custGeom>
            <a:avLst/>
            <a:gdLst/>
            <a:ahLst/>
            <a:cxnLst/>
            <a:rect r="r" b="b" t="t" l="l"/>
            <a:pathLst>
              <a:path h="1818112" w="1009442">
                <a:moveTo>
                  <a:pt x="0" y="0"/>
                </a:moveTo>
                <a:lnTo>
                  <a:pt x="1009442" y="0"/>
                </a:lnTo>
                <a:lnTo>
                  <a:pt x="1009442" y="1818112"/>
                </a:lnTo>
                <a:lnTo>
                  <a:pt x="0" y="1818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50389" y="667312"/>
            <a:ext cx="1587120" cy="2267314"/>
          </a:xfrm>
          <a:custGeom>
            <a:avLst/>
            <a:gdLst/>
            <a:ahLst/>
            <a:cxnLst/>
            <a:rect r="r" b="b" t="t" l="l"/>
            <a:pathLst>
              <a:path h="2267314" w="1587120">
                <a:moveTo>
                  <a:pt x="0" y="0"/>
                </a:moveTo>
                <a:lnTo>
                  <a:pt x="1587120" y="0"/>
                </a:lnTo>
                <a:lnTo>
                  <a:pt x="1587120" y="2267314"/>
                </a:lnTo>
                <a:lnTo>
                  <a:pt x="0" y="2267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83227" y="5773683"/>
            <a:ext cx="1400528" cy="1172942"/>
          </a:xfrm>
          <a:custGeom>
            <a:avLst/>
            <a:gdLst/>
            <a:ahLst/>
            <a:cxnLst/>
            <a:rect r="r" b="b" t="t" l="l"/>
            <a:pathLst>
              <a:path h="1172942" w="1400528">
                <a:moveTo>
                  <a:pt x="0" y="0"/>
                </a:moveTo>
                <a:lnTo>
                  <a:pt x="1400528" y="0"/>
                </a:lnTo>
                <a:lnTo>
                  <a:pt x="1400528" y="1172942"/>
                </a:lnTo>
                <a:lnTo>
                  <a:pt x="0" y="1172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46481" y="1116059"/>
            <a:ext cx="1141731" cy="1141731"/>
          </a:xfrm>
          <a:custGeom>
            <a:avLst/>
            <a:gdLst/>
            <a:ahLst/>
            <a:cxnLst/>
            <a:rect r="r" b="b" t="t" l="l"/>
            <a:pathLst>
              <a:path h="1141731" w="1141731">
                <a:moveTo>
                  <a:pt x="0" y="0"/>
                </a:moveTo>
                <a:lnTo>
                  <a:pt x="1141731" y="0"/>
                </a:lnTo>
                <a:lnTo>
                  <a:pt x="1141731" y="1141730"/>
                </a:lnTo>
                <a:lnTo>
                  <a:pt x="0" y="1141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0936" y="5549024"/>
            <a:ext cx="1622260" cy="1622260"/>
          </a:xfrm>
          <a:custGeom>
            <a:avLst/>
            <a:gdLst/>
            <a:ahLst/>
            <a:cxnLst/>
            <a:rect r="r" b="b" t="t" l="l"/>
            <a:pathLst>
              <a:path h="1622260" w="1622260">
                <a:moveTo>
                  <a:pt x="0" y="0"/>
                </a:moveTo>
                <a:lnTo>
                  <a:pt x="1622260" y="0"/>
                </a:lnTo>
                <a:lnTo>
                  <a:pt x="1622260" y="1622260"/>
                </a:lnTo>
                <a:lnTo>
                  <a:pt x="0" y="1622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67106" y="3583563"/>
            <a:ext cx="1770723" cy="1770723"/>
          </a:xfrm>
          <a:custGeom>
            <a:avLst/>
            <a:gdLst/>
            <a:ahLst/>
            <a:cxnLst/>
            <a:rect r="r" b="b" t="t" l="l"/>
            <a:pathLst>
              <a:path h="1770723" w="1770723">
                <a:moveTo>
                  <a:pt x="0" y="0"/>
                </a:moveTo>
                <a:lnTo>
                  <a:pt x="1770723" y="0"/>
                </a:lnTo>
                <a:lnTo>
                  <a:pt x="1770723" y="1770722"/>
                </a:lnTo>
                <a:lnTo>
                  <a:pt x="0" y="1770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53367" y="3540484"/>
            <a:ext cx="2409783" cy="2250057"/>
          </a:xfrm>
          <a:custGeom>
            <a:avLst/>
            <a:gdLst/>
            <a:ahLst/>
            <a:cxnLst/>
            <a:rect r="r" b="b" t="t" l="l"/>
            <a:pathLst>
              <a:path h="2250057" w="2409783">
                <a:moveTo>
                  <a:pt x="0" y="0"/>
                </a:moveTo>
                <a:lnTo>
                  <a:pt x="2409784" y="0"/>
                </a:lnTo>
                <a:lnTo>
                  <a:pt x="2409784" y="2250057"/>
                </a:lnTo>
                <a:lnTo>
                  <a:pt x="0" y="2250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752">
            <a:off x="9559674" y="2959584"/>
            <a:ext cx="1990078" cy="3399268"/>
          </a:xfrm>
          <a:custGeom>
            <a:avLst/>
            <a:gdLst/>
            <a:ahLst/>
            <a:cxnLst/>
            <a:rect r="r" b="b" t="t" l="l"/>
            <a:pathLst>
              <a:path h="3399268" w="1990078">
                <a:moveTo>
                  <a:pt x="0" y="0"/>
                </a:moveTo>
                <a:lnTo>
                  <a:pt x="1990078" y="0"/>
                </a:lnTo>
                <a:lnTo>
                  <a:pt x="1990078" y="3399268"/>
                </a:lnTo>
                <a:lnTo>
                  <a:pt x="0" y="33992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18877" y="3459738"/>
            <a:ext cx="1770723" cy="1770723"/>
          </a:xfrm>
          <a:custGeom>
            <a:avLst/>
            <a:gdLst/>
            <a:ahLst/>
            <a:cxnLst/>
            <a:rect r="r" b="b" t="t" l="l"/>
            <a:pathLst>
              <a:path h="1770723" w="1770723">
                <a:moveTo>
                  <a:pt x="0" y="0"/>
                </a:moveTo>
                <a:lnTo>
                  <a:pt x="1770722" y="0"/>
                </a:lnTo>
                <a:lnTo>
                  <a:pt x="1770722" y="1770722"/>
                </a:lnTo>
                <a:lnTo>
                  <a:pt x="0" y="1770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497839" y="3540484"/>
            <a:ext cx="1193481" cy="1651876"/>
          </a:xfrm>
          <a:custGeom>
            <a:avLst/>
            <a:gdLst/>
            <a:ahLst/>
            <a:cxnLst/>
            <a:rect r="r" b="b" t="t" l="l"/>
            <a:pathLst>
              <a:path h="1651876" w="1193481">
                <a:moveTo>
                  <a:pt x="0" y="0"/>
                </a:moveTo>
                <a:lnTo>
                  <a:pt x="1193480" y="0"/>
                </a:lnTo>
                <a:lnTo>
                  <a:pt x="1193480" y="1651876"/>
                </a:lnTo>
                <a:lnTo>
                  <a:pt x="0" y="16518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2456047" y="4459399"/>
            <a:ext cx="1244888" cy="0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1457240" y="5621743"/>
            <a:ext cx="0" cy="738574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468232" y="6333894"/>
            <a:ext cx="2086626" cy="7373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468165" y="1629519"/>
            <a:ext cx="2086626" cy="7373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1457240" y="1636892"/>
            <a:ext cx="0" cy="738574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064412" y="1648569"/>
            <a:ext cx="1244888" cy="0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5064314" y="4468924"/>
            <a:ext cx="926567" cy="0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7135916" y="5621743"/>
            <a:ext cx="0" cy="712151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5590793" y="6314844"/>
            <a:ext cx="1553378" cy="0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7143949" y="2934626"/>
            <a:ext cx="0" cy="441233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8365437" y="4468924"/>
            <a:ext cx="926567" cy="0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11691657" y="4459399"/>
            <a:ext cx="926567" cy="0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V="true">
            <a:off x="15211964" y="4449874"/>
            <a:ext cx="926567" cy="0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6784418" y="4344404"/>
            <a:ext cx="787482" cy="886056"/>
          </a:xfrm>
          <a:custGeom>
            <a:avLst/>
            <a:gdLst/>
            <a:ahLst/>
            <a:cxnLst/>
            <a:rect r="r" b="b" t="t" l="l"/>
            <a:pathLst>
              <a:path h="886056" w="787482">
                <a:moveTo>
                  <a:pt x="0" y="0"/>
                </a:moveTo>
                <a:lnTo>
                  <a:pt x="787482" y="0"/>
                </a:lnTo>
                <a:lnTo>
                  <a:pt x="787482" y="886056"/>
                </a:lnTo>
                <a:lnTo>
                  <a:pt x="0" y="8860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752138" y="7025399"/>
            <a:ext cx="1622260" cy="1622260"/>
          </a:xfrm>
          <a:custGeom>
            <a:avLst/>
            <a:gdLst/>
            <a:ahLst/>
            <a:cxnLst/>
            <a:rect r="r" b="b" t="t" l="l"/>
            <a:pathLst>
              <a:path h="1622260" w="1622260">
                <a:moveTo>
                  <a:pt x="0" y="0"/>
                </a:moveTo>
                <a:lnTo>
                  <a:pt x="1622260" y="0"/>
                </a:lnTo>
                <a:lnTo>
                  <a:pt x="1622260" y="1622260"/>
                </a:lnTo>
                <a:lnTo>
                  <a:pt x="0" y="1622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145438" y="7326979"/>
            <a:ext cx="835661" cy="1019099"/>
          </a:xfrm>
          <a:custGeom>
            <a:avLst/>
            <a:gdLst/>
            <a:ahLst/>
            <a:cxnLst/>
            <a:rect r="r" b="b" t="t" l="l"/>
            <a:pathLst>
              <a:path h="1019099" w="835661">
                <a:moveTo>
                  <a:pt x="0" y="0"/>
                </a:moveTo>
                <a:lnTo>
                  <a:pt x="835661" y="0"/>
                </a:lnTo>
                <a:lnTo>
                  <a:pt x="835661" y="1019099"/>
                </a:lnTo>
                <a:lnTo>
                  <a:pt x="0" y="10190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 flipH="true">
            <a:off x="10176052" y="6393887"/>
            <a:ext cx="11872" cy="554782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10790599" y="6314844"/>
            <a:ext cx="0" cy="631781"/>
          </a:xfrm>
          <a:prstGeom prst="line">
            <a:avLst/>
          </a:prstGeom>
          <a:ln cap="flat" w="38100">
            <a:solidFill>
              <a:srgbClr val="3A55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2886321" y="5716993"/>
            <a:ext cx="4940285" cy="4940285"/>
          </a:xfrm>
          <a:custGeom>
            <a:avLst/>
            <a:gdLst/>
            <a:ahLst/>
            <a:cxnLst/>
            <a:rect r="r" b="b" t="t" l="l"/>
            <a:pathLst>
              <a:path h="4940285" w="4940285">
                <a:moveTo>
                  <a:pt x="0" y="0"/>
                </a:moveTo>
                <a:lnTo>
                  <a:pt x="4940286" y="0"/>
                </a:lnTo>
                <a:lnTo>
                  <a:pt x="4940286" y="4940285"/>
                </a:lnTo>
                <a:lnTo>
                  <a:pt x="0" y="49402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041357" y="2343514"/>
            <a:ext cx="751979" cy="28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1"/>
              </a:lnSpc>
              <a:spcBef>
                <a:spcPct val="0"/>
              </a:spcBef>
            </a:pPr>
            <a:r>
              <a:rPr lang="en-US" sz="2041">
                <a:solidFill>
                  <a:srgbClr val="3A5522"/>
                </a:solidFill>
                <a:latin typeface="ABeeZee Bold"/>
                <a:ea typeface="ABeeZee Bold"/>
                <a:cs typeface="ABeeZee Bold"/>
                <a:sym typeface="ABeeZee Bold"/>
              </a:rPr>
              <a:t>image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23711" y="7262797"/>
            <a:ext cx="664875" cy="28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1"/>
              </a:lnSpc>
              <a:spcBef>
                <a:spcPct val="0"/>
              </a:spcBef>
            </a:pPr>
            <a:r>
              <a:rPr lang="en-US" sz="2041">
                <a:solidFill>
                  <a:srgbClr val="3A5522"/>
                </a:solidFill>
                <a:latin typeface="ABeeZee Bold"/>
                <a:ea typeface="ABeeZee Bold"/>
                <a:cs typeface="ABeeZee Bold"/>
                <a:sym typeface="ABeeZee Bold"/>
              </a:rPr>
              <a:t>Text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67106" y="3715074"/>
            <a:ext cx="1770723" cy="53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1"/>
              </a:lnSpc>
              <a:spcBef>
                <a:spcPct val="0"/>
              </a:spcBef>
            </a:pPr>
            <a:r>
              <a:rPr lang="en-US" sz="2041">
                <a:solidFill>
                  <a:srgbClr val="3A5522"/>
                </a:solidFill>
                <a:latin typeface="ABeeZee Bold"/>
                <a:ea typeface="ABeeZee Bold"/>
                <a:cs typeface="ABeeZee Bold"/>
                <a:sym typeface="ABeeZee Bold"/>
              </a:rPr>
              <a:t>Langchain Agent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14907" y="8787354"/>
            <a:ext cx="1050930" cy="28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1"/>
              </a:lnSpc>
              <a:spcBef>
                <a:spcPct val="0"/>
              </a:spcBef>
            </a:pPr>
            <a:r>
              <a:rPr lang="en-US" sz="2041">
                <a:solidFill>
                  <a:srgbClr val="3A5522"/>
                </a:solidFill>
                <a:latin typeface="ABeeZee Bold"/>
                <a:ea typeface="ABeeZee Bold"/>
                <a:cs typeface="ABeeZee Bold"/>
                <a:sym typeface="ABeeZee Bold"/>
              </a:rPr>
              <a:t>Chroma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70567" y="728576"/>
            <a:ext cx="6067964" cy="89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  <a:spcBef>
                <a:spcPct val="0"/>
              </a:spcBef>
            </a:pPr>
            <a:r>
              <a:rPr lang="en-US" sz="6754">
                <a:solidFill>
                  <a:srgbClr val="3A5522"/>
                </a:solidFill>
                <a:latin typeface="ABeeZee Bold"/>
                <a:ea typeface="ABeeZee Bold"/>
                <a:cs typeface="ABeeZee Bold"/>
                <a:sym typeface="ABeeZee Bold"/>
              </a:rPr>
              <a:t>Zara’a pipeline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6392" y="6987668"/>
            <a:ext cx="5971346" cy="4114800"/>
          </a:xfrm>
          <a:custGeom>
            <a:avLst/>
            <a:gdLst/>
            <a:ahLst/>
            <a:cxnLst/>
            <a:rect r="r" b="b" t="t" l="l"/>
            <a:pathLst>
              <a:path h="4114800" w="5971346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6802" y="-1028700"/>
            <a:ext cx="5971346" cy="4114800"/>
          </a:xfrm>
          <a:custGeom>
            <a:avLst/>
            <a:gdLst/>
            <a:ahLst/>
            <a:cxnLst/>
            <a:rect r="r" b="b" t="t" l="l"/>
            <a:pathLst>
              <a:path h="4114800" w="5971346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719516"/>
            <a:ext cx="8348639" cy="6407580"/>
          </a:xfrm>
          <a:custGeom>
            <a:avLst/>
            <a:gdLst/>
            <a:ahLst/>
            <a:cxnLst/>
            <a:rect r="r" b="b" t="t" l="l"/>
            <a:pathLst>
              <a:path h="6407580" w="8348639">
                <a:moveTo>
                  <a:pt x="0" y="0"/>
                </a:moveTo>
                <a:lnTo>
                  <a:pt x="8348639" y="0"/>
                </a:lnTo>
                <a:lnTo>
                  <a:pt x="8348639" y="6407580"/>
                </a:lnTo>
                <a:lnTo>
                  <a:pt x="0" y="6407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5565" y="3357214"/>
            <a:ext cx="3422072" cy="112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5"/>
              </a:lnSpc>
              <a:spcBef>
                <a:spcPct val="0"/>
              </a:spcBef>
            </a:pPr>
            <a:r>
              <a:rPr lang="en-US" sz="689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Latency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28344" y="3680322"/>
            <a:ext cx="930771" cy="75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  <a:spcBef>
                <a:spcPct val="0"/>
              </a:spcBef>
            </a:pPr>
            <a:r>
              <a:rPr lang="en-US" sz="463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2.3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5565" y="5253776"/>
            <a:ext cx="4585388" cy="112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5"/>
              </a:lnSpc>
              <a:spcBef>
                <a:spcPct val="0"/>
              </a:spcBef>
            </a:pPr>
            <a:r>
              <a:rPr lang="en-US" sz="689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Tokens avr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28344" y="5453059"/>
            <a:ext cx="1092795" cy="75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  <a:spcBef>
                <a:spcPct val="0"/>
              </a:spcBef>
            </a:pPr>
            <a:r>
              <a:rPr lang="en-US" sz="463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544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28344" y="7076333"/>
            <a:ext cx="1692473" cy="75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  <a:spcBef>
                <a:spcPct val="0"/>
              </a:spcBef>
            </a:pPr>
            <a:r>
              <a:rPr lang="en-US" sz="463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0.07$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11681" y="3699372"/>
            <a:ext cx="1300758" cy="75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  <a:spcBef>
                <a:spcPct val="0"/>
              </a:spcBef>
            </a:pPr>
            <a:r>
              <a:rPr lang="en-US" sz="463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35.4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5565" y="6877050"/>
            <a:ext cx="4239374" cy="112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5"/>
              </a:lnSpc>
              <a:spcBef>
                <a:spcPct val="0"/>
              </a:spcBef>
            </a:pPr>
            <a:r>
              <a:rPr lang="en-US" sz="689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Total cost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0379" y="497746"/>
            <a:ext cx="11511681" cy="120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6"/>
              </a:lnSpc>
              <a:spcBef>
                <a:spcPct val="0"/>
              </a:spcBef>
            </a:pPr>
            <a:r>
              <a:rPr lang="en-US" sz="7338">
                <a:solidFill>
                  <a:srgbClr val="267360"/>
                </a:solidFill>
                <a:latin typeface="Solway"/>
                <a:ea typeface="Solway"/>
                <a:cs typeface="Solway"/>
                <a:sym typeface="Solway"/>
              </a:rPr>
              <a:t>Evaluation via Langsmith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73235">
            <a:off x="-1301382" y="-4287567"/>
            <a:ext cx="10270557" cy="11599192"/>
          </a:xfrm>
          <a:custGeom>
            <a:avLst/>
            <a:gdLst/>
            <a:ahLst/>
            <a:cxnLst/>
            <a:rect r="r" b="b" t="t" l="l"/>
            <a:pathLst>
              <a:path h="11599192" w="10270557">
                <a:moveTo>
                  <a:pt x="0" y="0"/>
                </a:moveTo>
                <a:lnTo>
                  <a:pt x="10270557" y="0"/>
                </a:lnTo>
                <a:lnTo>
                  <a:pt x="10270557" y="11599191"/>
                </a:lnTo>
                <a:lnTo>
                  <a:pt x="0" y="11599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16934" y="3086582"/>
            <a:ext cx="5301308" cy="7200418"/>
          </a:xfrm>
          <a:custGeom>
            <a:avLst/>
            <a:gdLst/>
            <a:ahLst/>
            <a:cxnLst/>
            <a:rect r="r" b="b" t="t" l="l"/>
            <a:pathLst>
              <a:path h="7200418" w="5301308">
                <a:moveTo>
                  <a:pt x="0" y="0"/>
                </a:moveTo>
                <a:lnTo>
                  <a:pt x="5301307" y="0"/>
                </a:lnTo>
                <a:lnTo>
                  <a:pt x="5301307" y="7200418"/>
                </a:lnTo>
                <a:lnTo>
                  <a:pt x="0" y="720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718" y="506071"/>
            <a:ext cx="9603978" cy="115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90"/>
              </a:lnSpc>
              <a:spcBef>
                <a:spcPct val="0"/>
              </a:spcBef>
            </a:pPr>
            <a:r>
              <a:rPr lang="en-US" sz="7038">
                <a:solidFill>
                  <a:srgbClr val="F6F3EE"/>
                </a:solidFill>
                <a:latin typeface="Solway"/>
                <a:ea typeface="Solway"/>
                <a:cs typeface="Solway"/>
                <a:sym typeface="Solway"/>
              </a:rPr>
              <a:t>Future Enhancements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49532" y="6620116"/>
            <a:ext cx="6331524" cy="92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7"/>
              </a:lnSpc>
              <a:spcBef>
                <a:spcPct val="0"/>
              </a:spcBef>
            </a:pPr>
            <a:r>
              <a:rPr lang="en-US" sz="5695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Cloud 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7003" y="5062033"/>
            <a:ext cx="6108407" cy="152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  <a:spcBef>
                <a:spcPct val="0"/>
              </a:spcBef>
            </a:pPr>
            <a:r>
              <a:rPr lang="en-US" sz="463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Weather-based irrigation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18241" y="4735934"/>
            <a:ext cx="3618806" cy="75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  <a:spcBef>
                <a:spcPct val="0"/>
              </a:spcBef>
            </a:pPr>
            <a:r>
              <a:rPr lang="en-US" sz="4638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Soil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6725" y="0"/>
            <a:ext cx="13107086" cy="10256295"/>
          </a:xfrm>
          <a:custGeom>
            <a:avLst/>
            <a:gdLst/>
            <a:ahLst/>
            <a:cxnLst/>
            <a:rect r="r" b="b" t="t" l="l"/>
            <a:pathLst>
              <a:path h="10256295" w="13107086">
                <a:moveTo>
                  <a:pt x="0" y="0"/>
                </a:moveTo>
                <a:lnTo>
                  <a:pt x="13107086" y="0"/>
                </a:lnTo>
                <a:lnTo>
                  <a:pt x="13107086" y="10256295"/>
                </a:lnTo>
                <a:lnTo>
                  <a:pt x="0" y="10256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11493" y="2927358"/>
            <a:ext cx="12465015" cy="363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5"/>
              </a:lnSpc>
            </a:pPr>
            <a:r>
              <a:rPr lang="en-US" sz="11034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Zara’a ai assistant</a:t>
            </a:r>
          </a:p>
          <a:p>
            <a:pPr algn="ctr">
              <a:lnSpc>
                <a:spcPts val="14565"/>
              </a:lnSpc>
              <a:spcBef>
                <a:spcPct val="0"/>
              </a:spcBef>
            </a:pPr>
            <a:r>
              <a:rPr lang="en-US" sz="11034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Deployment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8148" y="5319576"/>
            <a:ext cx="5971346" cy="4114800"/>
          </a:xfrm>
          <a:custGeom>
            <a:avLst/>
            <a:gdLst/>
            <a:ahLst/>
            <a:cxnLst/>
            <a:rect r="r" b="b" t="t" l="l"/>
            <a:pathLst>
              <a:path h="4114800" w="5971346">
                <a:moveTo>
                  <a:pt x="0" y="0"/>
                </a:moveTo>
                <a:lnTo>
                  <a:pt x="5971345" y="0"/>
                </a:lnTo>
                <a:lnTo>
                  <a:pt x="59713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9281" y="3977099"/>
            <a:ext cx="11706388" cy="23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6"/>
              </a:lnSpc>
            </a:pPr>
            <a:r>
              <a:rPr lang="en-US" sz="14947">
                <a:solidFill>
                  <a:srgbClr val="6D4925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9211" y="1836134"/>
            <a:ext cx="2578724" cy="2536820"/>
          </a:xfrm>
          <a:custGeom>
            <a:avLst/>
            <a:gdLst/>
            <a:ahLst/>
            <a:cxnLst/>
            <a:rect r="r" b="b" t="t" l="l"/>
            <a:pathLst>
              <a:path h="2536820" w="2578724">
                <a:moveTo>
                  <a:pt x="0" y="0"/>
                </a:moveTo>
                <a:lnTo>
                  <a:pt x="2578724" y="0"/>
                </a:lnTo>
                <a:lnTo>
                  <a:pt x="2578724" y="2536820"/>
                </a:lnTo>
                <a:lnTo>
                  <a:pt x="0" y="2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43374" y="5574984"/>
            <a:ext cx="8538201" cy="1412684"/>
          </a:xfrm>
          <a:custGeom>
            <a:avLst/>
            <a:gdLst/>
            <a:ahLst/>
            <a:cxnLst/>
            <a:rect r="r" b="b" t="t" l="l"/>
            <a:pathLst>
              <a:path h="1412684" w="8538201">
                <a:moveTo>
                  <a:pt x="0" y="0"/>
                </a:moveTo>
                <a:lnTo>
                  <a:pt x="8538201" y="0"/>
                </a:lnTo>
                <a:lnTo>
                  <a:pt x="8538201" y="1412684"/>
                </a:lnTo>
                <a:lnTo>
                  <a:pt x="0" y="1412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26392" y="6987668"/>
            <a:ext cx="5971346" cy="4114800"/>
          </a:xfrm>
          <a:custGeom>
            <a:avLst/>
            <a:gdLst/>
            <a:ahLst/>
            <a:cxnLst/>
            <a:rect r="r" b="b" t="t" l="l"/>
            <a:pathLst>
              <a:path h="4114800" w="5971346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296894">
            <a:off x="8890913" y="-1769422"/>
            <a:ext cx="12242157" cy="13825844"/>
          </a:xfrm>
          <a:custGeom>
            <a:avLst/>
            <a:gdLst/>
            <a:ahLst/>
            <a:cxnLst/>
            <a:rect r="r" b="b" t="t" l="l"/>
            <a:pathLst>
              <a:path h="13825844" w="12242157">
                <a:moveTo>
                  <a:pt x="0" y="0"/>
                </a:moveTo>
                <a:lnTo>
                  <a:pt x="12242156" y="0"/>
                </a:lnTo>
                <a:lnTo>
                  <a:pt x="12242156" y="13825844"/>
                </a:lnTo>
                <a:lnTo>
                  <a:pt x="0" y="13825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26802" y="-1028700"/>
            <a:ext cx="5971346" cy="4114800"/>
          </a:xfrm>
          <a:custGeom>
            <a:avLst/>
            <a:gdLst/>
            <a:ahLst/>
            <a:cxnLst/>
            <a:rect r="r" b="b" t="t" l="l"/>
            <a:pathLst>
              <a:path h="4114800" w="5971346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DAGmqoIZwL4</dc:identifier>
  <dcterms:modified xsi:type="dcterms:W3CDTF">2011-08-01T06:04:30Z</dcterms:modified>
  <cp:revision>1</cp:revision>
  <dc:title>Farmer</dc:title>
</cp:coreProperties>
</file>